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3"/>
    <p:sldId id="257" r:id="rId4"/>
    <p:sldId id="259" r:id="rId5"/>
    <p:sldId id="260" r:id="rId6"/>
    <p:sldId id="261" r:id="rId7"/>
    <p:sldId id="262" r:id="rId8"/>
    <p:sldId id="258" r:id="rId9"/>
    <p:sldId id="263" r:id="rId10"/>
    <p:sldId id="264"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1" autoAdjust="0"/>
    <p:restoredTop sz="94660"/>
  </p:normalViewPr>
  <p:slideViewPr>
    <p:cSldViewPr snapToGrid="0">
      <p:cViewPr varScale="1">
        <p:scale>
          <a:sx n="84" d="100"/>
          <a:sy n="84" d="100"/>
        </p:scale>
        <p:origin x="13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fld id="{446C117F-5CCF-4837-BE5F-2B92066CAFAF}"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fld id="{84EB90BD-B6CE-46B7-997F-7313B992CCDC}"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endParaRPr lang="en-US" smtClean="0"/>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fld id="{CDB9D11F-B188-461D-B23F-39381795C052}"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endParaRPr lang="en-US" sz="7200" dirty="0">
              <a:solidFill>
                <a:schemeClr val="tx1"/>
              </a:solidFill>
              <a:effectLst/>
            </a:endParaRP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endParaRPr lang="en-US" sz="7200" dirty="0">
              <a:solidFill>
                <a:schemeClr val="tx1"/>
              </a:solidFill>
              <a:effectLs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fld id="{52E6D8D9-55A2-4063-B0F3-121F44549695}"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endParaRPr lang="en-US" smtClean="0"/>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endParaRPr lang="en-US" smtClean="0"/>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endParaRPr lang="en-US" smtClean="0"/>
          </a:p>
        </p:txBody>
      </p:sp>
      <p:sp>
        <p:nvSpPr>
          <p:cNvPr id="3" name="Date Placeholder 2"/>
          <p:cNvSpPr>
            <a:spLocks noGrp="1"/>
          </p:cNvSpPr>
          <p:nvPr>
            <p:ph type="dt" sz="half" idx="10"/>
          </p:nvPr>
        </p:nvSpPr>
        <p:spPr/>
        <p:txBody>
          <a:bodyPr/>
          <a:lstStyle/>
          <a:p>
            <a:fld id="{D4B24536-994D-4021-A283-9F449C0DB509}"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endParaRPr lang="en-US" smtClean="0"/>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endParaRPr lang="en-US" smtClean="0"/>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endParaRPr lang="en-US" smtClean="0"/>
          </a:p>
        </p:txBody>
      </p:sp>
      <p:sp>
        <p:nvSpPr>
          <p:cNvPr id="3" name="Date Placeholder 2"/>
          <p:cNvSpPr>
            <a:spLocks noGrp="1"/>
          </p:cNvSpPr>
          <p:nvPr>
            <p:ph type="dt" sz="half" idx="10"/>
          </p:nvPr>
        </p:nvSpPr>
        <p:spPr/>
        <p:txBody>
          <a:bodyPr/>
          <a:lstStyle/>
          <a:p>
            <a:fld id="{3CBBBB78-C96F-47B7-AB17-D852CA960AC9}"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fld id="{30578ACC-22D6-47C1-A373-4FD133E34F3C}"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4" name="Content Placeholder 3"/>
          <p:cNvSpPr>
            <a:spLocks noGrp="1"/>
          </p:cNvSpPr>
          <p:nvPr>
            <p:ph sz="half" idx="2"/>
          </p:nvPr>
        </p:nvSpPr>
        <p:spPr>
          <a:xfrm>
            <a:off x="680322" y="3030008"/>
            <a:ext cx="4698355" cy="2906179"/>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6" name="Content Placeholder 5"/>
          <p:cNvSpPr>
            <a:spLocks noGrp="1"/>
          </p:cNvSpPr>
          <p:nvPr>
            <p:ph sz="quarter" idx="4"/>
          </p:nvPr>
        </p:nvSpPr>
        <p:spPr>
          <a:xfrm>
            <a:off x="5594123" y="3030008"/>
            <a:ext cx="4700059" cy="2906179"/>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fld id="{E331444B-B92B-4E27-8C94-BB93EAF5CB18}"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fld id="{363EFA5E-FA76-400D-B3DC-F0BA90E6D107}"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3.pn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8">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png"/><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6.png"/><Relationship Id="rId4" Type="http://schemas.openxmlformats.org/officeDocument/2006/relationships/image" Target="../media/image9.jpe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IOT BASED SMART HOME </a:t>
            </a:r>
            <a:br>
              <a:rPr lang="en-GB" dirty="0" smtClean="0"/>
            </a:br>
            <a:r>
              <a:rPr lang="en-GB" dirty="0" smtClean="0"/>
              <a:t>USING ESP32		       </a:t>
            </a:r>
            <a:endParaRPr lang="en-GB" dirty="0"/>
          </a:p>
        </p:txBody>
      </p:sp>
      <p:sp>
        <p:nvSpPr>
          <p:cNvPr id="3" name="Subtitle 2"/>
          <p:cNvSpPr>
            <a:spLocks noGrp="1"/>
          </p:cNvSpPr>
          <p:nvPr>
            <p:ph type="subTitle" idx="1"/>
          </p:nvPr>
        </p:nvSpPr>
        <p:spPr>
          <a:xfrm>
            <a:off x="6617042" y="4410075"/>
            <a:ext cx="3947656" cy="1111176"/>
          </a:xfrm>
        </p:spPr>
        <p:txBody>
          <a:bodyPr>
            <a:normAutofit fontScale="92500" lnSpcReduction="10000"/>
          </a:bodyPr>
          <a:lstStyle/>
          <a:p>
            <a:pPr algn="just"/>
            <a:r>
              <a:rPr lang="en-GB" dirty="0" smtClean="0"/>
              <a:t>190040146    G.V Chandra Reddy</a:t>
            </a:r>
            <a:endParaRPr lang="en-GB" dirty="0" smtClean="0"/>
          </a:p>
          <a:p>
            <a:pPr algn="just"/>
            <a:r>
              <a:rPr lang="en-GB" dirty="0" smtClean="0"/>
              <a:t>190040170</a:t>
            </a:r>
            <a:r>
              <a:rPr lang="en-IN" altLang="en-GB" dirty="0" smtClean="0"/>
              <a:t> </a:t>
            </a:r>
            <a:r>
              <a:rPr lang="en-GB" dirty="0" smtClean="0"/>
              <a:t>   G. SSNV </a:t>
            </a:r>
            <a:r>
              <a:rPr lang="en-GB" dirty="0" err="1" smtClean="0"/>
              <a:t>Brahmaji</a:t>
            </a:r>
            <a:r>
              <a:rPr lang="en-GB" dirty="0" smtClean="0"/>
              <a:t>.</a:t>
            </a:r>
            <a:endParaRPr lang="en-GB" dirty="0" smtClean="0"/>
          </a:p>
          <a:p>
            <a:pPr algn="just"/>
            <a:r>
              <a:rPr lang="en-GB" dirty="0" smtClean="0"/>
              <a:t>190040390    </a:t>
            </a:r>
            <a:r>
              <a:rPr lang="en-GB" dirty="0" err="1" smtClean="0"/>
              <a:t>P.Sasidhar</a:t>
            </a:r>
            <a:r>
              <a:rPr lang="en-GB" dirty="0" smtClean="0"/>
              <a:t> Reddy</a:t>
            </a:r>
            <a:endParaRPr lang="en-IN" altLang="en-GB" dirty="0" smtClean="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Prototype</a:t>
            </a:r>
            <a:endParaRPr lang="en-IN" altLang="en-US"/>
          </a:p>
        </p:txBody>
      </p:sp>
      <p:pic>
        <p:nvPicPr>
          <p:cNvPr id="4" name="Content Placeholder 3"/>
          <p:cNvPicPr>
            <a:picLocks noChangeAspect="1"/>
          </p:cNvPicPr>
          <p:nvPr>
            <p:ph sz="half" idx="1"/>
          </p:nvPr>
        </p:nvPicPr>
        <p:blipFill>
          <a:blip r:embed="rId1"/>
          <a:stretch>
            <a:fillRect/>
          </a:stretch>
        </p:blipFill>
        <p:spPr>
          <a:xfrm>
            <a:off x="1727835" y="2047875"/>
            <a:ext cx="2470785" cy="4392930"/>
          </a:xfrm>
          <a:prstGeom prst="rect">
            <a:avLst/>
          </a:prstGeom>
        </p:spPr>
      </p:pic>
      <p:pic>
        <p:nvPicPr>
          <p:cNvPr id="5" name="Content Placeholder 4"/>
          <p:cNvPicPr>
            <a:picLocks noChangeAspect="1"/>
          </p:cNvPicPr>
          <p:nvPr>
            <p:ph sz="half" idx="2"/>
          </p:nvPr>
        </p:nvPicPr>
        <p:blipFill>
          <a:blip r:embed="rId2"/>
          <a:stretch>
            <a:fillRect/>
          </a:stretch>
        </p:blipFill>
        <p:spPr>
          <a:xfrm>
            <a:off x="6001385" y="2045970"/>
            <a:ext cx="2451100" cy="435800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Reasons</a:t>
            </a:r>
            <a:endParaRPr lang="en-IN" altLang="en-US"/>
          </a:p>
        </p:txBody>
      </p:sp>
      <p:sp>
        <p:nvSpPr>
          <p:cNvPr id="3" name="Content Placeholder 2"/>
          <p:cNvSpPr>
            <a:spLocks noGrp="1"/>
          </p:cNvSpPr>
          <p:nvPr>
            <p:ph sz="half" idx="1"/>
          </p:nvPr>
        </p:nvSpPr>
        <p:spPr>
          <a:xfrm>
            <a:off x="680085" y="2336800"/>
            <a:ext cx="9878060" cy="3599180"/>
          </a:xfrm>
        </p:spPr>
        <p:txBody>
          <a:bodyPr/>
          <a:p>
            <a:r>
              <a:rPr lang="en-US"/>
              <a:t>These smart devices and systems are very important in protecting your home and also transferring information to you instantly. </a:t>
            </a:r>
            <a:endParaRPr lang="en-US"/>
          </a:p>
          <a:p>
            <a:r>
              <a:rPr lang="en-US"/>
              <a:t>The information sent to you instantly is sent via your smartphone. IoT based home automation system is the most preferred technological innovation in these years.</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THANK YOU..</a:t>
            </a:r>
            <a:endParaRPr lang="en-I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Abstract</a:t>
            </a:r>
            <a:endParaRPr lang="en-GB" dirty="0"/>
          </a:p>
        </p:txBody>
      </p:sp>
      <p:sp>
        <p:nvSpPr>
          <p:cNvPr id="3" name="Content Placeholder 2"/>
          <p:cNvSpPr>
            <a:spLocks noGrp="1"/>
          </p:cNvSpPr>
          <p:nvPr>
            <p:ph idx="1"/>
          </p:nvPr>
        </p:nvSpPr>
        <p:spPr>
          <a:xfrm>
            <a:off x="680321" y="2336872"/>
            <a:ext cx="10326769" cy="4109647"/>
          </a:xfrm>
        </p:spPr>
        <p:txBody>
          <a:bodyPr>
            <a:normAutofit/>
          </a:bodyPr>
          <a:lstStyle/>
          <a:p>
            <a:r>
              <a:rPr lang="en-GB" dirty="0"/>
              <a:t>Nowadays it’s very common to forget switching off fan or light and other </a:t>
            </a:r>
            <a:r>
              <a:rPr lang="en-GB" dirty="0" err="1"/>
              <a:t>appiliances</a:t>
            </a:r>
            <a:r>
              <a:rPr lang="en-GB" dirty="0"/>
              <a:t> before stepping out of home which leads to wastage of electricity.. </a:t>
            </a:r>
            <a:endParaRPr lang="en-GB" dirty="0"/>
          </a:p>
          <a:p>
            <a:r>
              <a:rPr lang="en-GB" dirty="0"/>
              <a:t>		Here in our project User can control lights, sockets and fans with our mobile phones and we can even make them respond to Google Assistant and Alexa too… In the View of Modern </a:t>
            </a:r>
            <a:r>
              <a:rPr lang="en-GB" dirty="0" err="1"/>
              <a:t>Generations,we</a:t>
            </a:r>
            <a:r>
              <a:rPr lang="en-GB" dirty="0"/>
              <a:t> came up with this project..</a:t>
            </a:r>
            <a:endParaRPr lang="en-GB" dirty="0"/>
          </a:p>
          <a:p>
            <a:r>
              <a:rPr lang="en-GB" dirty="0"/>
              <a:t>		User can control their entire home </a:t>
            </a:r>
            <a:r>
              <a:rPr lang="en-GB" dirty="0" err="1"/>
              <a:t>appiliances</a:t>
            </a:r>
            <a:r>
              <a:rPr lang="en-GB" dirty="0"/>
              <a:t> using Esp32 from anywhere of the </a:t>
            </a:r>
            <a:r>
              <a:rPr lang="en-GB" dirty="0" err="1"/>
              <a:t>world..He</a:t>
            </a:r>
            <a:r>
              <a:rPr lang="en-GB" dirty="0"/>
              <a:t> can see the current state of our </a:t>
            </a:r>
            <a:r>
              <a:rPr lang="en-GB" dirty="0" err="1"/>
              <a:t>appiliance</a:t>
            </a:r>
            <a:r>
              <a:rPr lang="en-GB" dirty="0"/>
              <a:t> i.e., it is in ON state or OFF state and can be managed through Google Home and Alexa..</a:t>
            </a:r>
            <a:endParaRPr lang="en-GB"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COMPONENTS</a:t>
            </a:r>
            <a:endParaRPr lang="en-GB" dirty="0"/>
          </a:p>
        </p:txBody>
      </p:sp>
      <p:sp>
        <p:nvSpPr>
          <p:cNvPr id="3" name="Content Placeholder 2"/>
          <p:cNvSpPr>
            <a:spLocks noGrp="1"/>
          </p:cNvSpPr>
          <p:nvPr>
            <p:ph idx="1"/>
          </p:nvPr>
        </p:nvSpPr>
        <p:spPr/>
        <p:txBody>
          <a:bodyPr/>
          <a:lstStyle/>
          <a:p>
            <a:r>
              <a:rPr lang="en-GB" dirty="0" smtClean="0"/>
              <a:t>ESP32 Board</a:t>
            </a:r>
            <a:endParaRPr lang="en-GB" dirty="0" smtClean="0"/>
          </a:p>
          <a:p>
            <a:r>
              <a:rPr lang="en-GB" dirty="0" smtClean="0"/>
              <a:t>4 - Channel Relay Module</a:t>
            </a:r>
            <a:endParaRPr lang="en-GB" dirty="0" smtClean="0"/>
          </a:p>
          <a:p>
            <a:r>
              <a:rPr lang="en-GB" dirty="0" smtClean="0"/>
              <a:t>Ac Power Supply</a:t>
            </a:r>
            <a:endParaRPr lang="en-GB" dirty="0" smtClean="0"/>
          </a:p>
          <a:p>
            <a:r>
              <a:rPr lang="en-GB" dirty="0" smtClean="0"/>
              <a:t>Connecting Wires</a:t>
            </a:r>
            <a:endParaRPr lang="en-GB" dirty="0" smtClean="0"/>
          </a:p>
          <a:p>
            <a:r>
              <a:rPr lang="en-GB" dirty="0" err="1" smtClean="0"/>
              <a:t>Socket,Bulb</a:t>
            </a:r>
            <a:r>
              <a:rPr lang="en-GB" dirty="0" smtClean="0"/>
              <a:t> </a:t>
            </a:r>
            <a:r>
              <a:rPr lang="en-GB" dirty="0" err="1" smtClean="0"/>
              <a:t>Holder,Bulb</a:t>
            </a:r>
            <a:endParaRPr lang="en-GB" dirty="0" smtClean="0"/>
          </a:p>
          <a:p>
            <a:endParaRPr lang="en-GB" dirty="0" smtClean="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Softwares</a:t>
            </a:r>
            <a:r>
              <a:rPr lang="en-GB" dirty="0" smtClean="0"/>
              <a:t> and Apps</a:t>
            </a:r>
            <a:endParaRPr lang="en-GB" dirty="0"/>
          </a:p>
        </p:txBody>
      </p:sp>
      <p:sp>
        <p:nvSpPr>
          <p:cNvPr id="3" name="Content Placeholder 2"/>
          <p:cNvSpPr>
            <a:spLocks noGrp="1"/>
          </p:cNvSpPr>
          <p:nvPr>
            <p:ph idx="1"/>
          </p:nvPr>
        </p:nvSpPr>
        <p:spPr/>
        <p:txBody>
          <a:bodyPr/>
          <a:lstStyle/>
          <a:p>
            <a:r>
              <a:rPr lang="en-GB" dirty="0" smtClean="0"/>
              <a:t>Arduino IDE</a:t>
            </a:r>
            <a:endParaRPr lang="en-GB" dirty="0" smtClean="0"/>
          </a:p>
          <a:p>
            <a:r>
              <a:rPr lang="en-GB" dirty="0" smtClean="0"/>
              <a:t>Google Home Mobile </a:t>
            </a:r>
            <a:r>
              <a:rPr lang="en-GB" dirty="0" err="1" smtClean="0"/>
              <a:t>Appilication</a:t>
            </a:r>
            <a:endParaRPr lang="en-GB" dirty="0" smtClean="0"/>
          </a:p>
          <a:p>
            <a:r>
              <a:rPr lang="en-GB" dirty="0" smtClean="0"/>
              <a:t>Account in </a:t>
            </a:r>
            <a:r>
              <a:rPr lang="en-GB" dirty="0" err="1" smtClean="0"/>
              <a:t>Sinric</a:t>
            </a:r>
            <a:r>
              <a:rPr lang="en-GB" dirty="0" smtClean="0"/>
              <a:t> pro is Mandatory</a:t>
            </a:r>
            <a:endParaRPr lang="en-GB" dirty="0" smtClean="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ESP32</a:t>
            </a:r>
            <a:endParaRPr lang="en-GB" dirty="0"/>
          </a:p>
        </p:txBody>
      </p:sp>
      <p:sp>
        <p:nvSpPr>
          <p:cNvPr id="3" name="Content Placeholder 2"/>
          <p:cNvSpPr>
            <a:spLocks noGrp="1"/>
          </p:cNvSpPr>
          <p:nvPr>
            <p:ph idx="1"/>
          </p:nvPr>
        </p:nvSpPr>
        <p:spPr>
          <a:xfrm>
            <a:off x="680321" y="2336873"/>
            <a:ext cx="6326269" cy="3869617"/>
          </a:xfrm>
        </p:spPr>
        <p:txBody>
          <a:bodyPr>
            <a:normAutofit/>
          </a:bodyPr>
          <a:lstStyle/>
          <a:p>
            <a:r>
              <a:rPr lang="en-GB" dirty="0"/>
              <a:t>ESP32 can perform </a:t>
            </a:r>
            <a:r>
              <a:rPr lang="en-GB" b="1" dirty="0"/>
              <a:t>as a complete standalone system or as a slave device to a host MCU, reducing communication stack overhead on the main application processor</a:t>
            </a:r>
            <a:r>
              <a:rPr lang="en-GB" dirty="0"/>
              <a:t>. ESP32 can interface with other systems to provide Wi-Fi and Bluetooth functionality through its SPI / SDIO or I2C / UART interfaces.</a:t>
            </a:r>
            <a:endParaRPr lang="en-GB" dirty="0"/>
          </a:p>
        </p:txBody>
      </p:sp>
      <p:pic>
        <p:nvPicPr>
          <p:cNvPr id="4" name="Picture 3"/>
          <p:cNvPicPr>
            <a:picLocks noChangeAspect="1"/>
          </p:cNvPicPr>
          <p:nvPr/>
        </p:nvPicPr>
        <p:blipFill rotWithShape="1">
          <a:blip r:embed="rId1">
            <a:extLst>
              <a:ext uri="{28A0092B-C50C-407E-A947-70E740481C1C}">
                <a14:useLocalDpi xmlns:a14="http://schemas.microsoft.com/office/drawing/2010/main" val="0"/>
              </a:ext>
            </a:extLst>
          </a:blip>
          <a:srcRect l="69047" t="29342" r="16763" b="26533"/>
          <a:stretch>
            <a:fillRect/>
          </a:stretch>
        </p:blipFill>
        <p:spPr>
          <a:xfrm>
            <a:off x="9284678" y="2708031"/>
            <a:ext cx="1629508" cy="284870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4 Channel Relay Module</a:t>
            </a:r>
            <a:endParaRPr lang="en-GB" dirty="0"/>
          </a:p>
        </p:txBody>
      </p:sp>
      <p:sp>
        <p:nvSpPr>
          <p:cNvPr id="3" name="Content Placeholder 2"/>
          <p:cNvSpPr>
            <a:spLocks noGrp="1"/>
          </p:cNvSpPr>
          <p:nvPr>
            <p:ph idx="1"/>
          </p:nvPr>
        </p:nvSpPr>
        <p:spPr>
          <a:xfrm>
            <a:off x="680321" y="2336873"/>
            <a:ext cx="5846209" cy="2978077"/>
          </a:xfrm>
        </p:spPr>
        <p:txBody>
          <a:bodyPr/>
          <a:lstStyle/>
          <a:p>
            <a:r>
              <a:rPr lang="en-GB" dirty="0"/>
              <a:t>The four-channel relay module </a:t>
            </a:r>
            <a:r>
              <a:rPr lang="en-GB" b="1" dirty="0"/>
              <a:t>contains four 5V relays and the associated switching and isolating components</a:t>
            </a:r>
            <a:r>
              <a:rPr lang="en-GB" dirty="0"/>
              <a:t>, which makes interfacing with a microcontroller or sensor easy with minimum components and connections</a:t>
            </a:r>
            <a:endParaRPr lang="en-GB" dirty="0"/>
          </a:p>
        </p:txBody>
      </p:sp>
      <p:pic>
        <p:nvPicPr>
          <p:cNvPr id="4" name="Picture 3"/>
          <p:cNvPicPr>
            <a:picLocks noChangeAspect="1"/>
          </p:cNvPicPr>
          <p:nvPr/>
        </p:nvPicPr>
        <p:blipFill rotWithShape="1">
          <a:blip r:embed="rId1">
            <a:extLst>
              <a:ext uri="{28A0092B-C50C-407E-A947-70E740481C1C}">
                <a14:useLocalDpi xmlns:a14="http://schemas.microsoft.com/office/drawing/2010/main" val="0"/>
              </a:ext>
            </a:extLst>
          </a:blip>
          <a:srcRect l="58409" t="24449" r="6023" b="39181"/>
          <a:stretch>
            <a:fillRect/>
          </a:stretch>
        </p:blipFill>
        <p:spPr>
          <a:xfrm>
            <a:off x="7772400" y="2903220"/>
            <a:ext cx="3577590" cy="20574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Sinric</a:t>
            </a:r>
            <a:r>
              <a:rPr lang="en-GB" dirty="0" smtClean="0"/>
              <a:t> Pro</a:t>
            </a:r>
            <a:endParaRPr lang="en-GB" dirty="0"/>
          </a:p>
        </p:txBody>
      </p:sp>
      <p:sp>
        <p:nvSpPr>
          <p:cNvPr id="3" name="Content Placeholder 2"/>
          <p:cNvSpPr>
            <a:spLocks noGrp="1"/>
          </p:cNvSpPr>
          <p:nvPr>
            <p:ph idx="1"/>
          </p:nvPr>
        </p:nvSpPr>
        <p:spPr>
          <a:xfrm>
            <a:off x="680321" y="2336872"/>
            <a:ext cx="7057789" cy="3663877"/>
          </a:xfrm>
        </p:spPr>
        <p:txBody>
          <a:bodyPr/>
          <a:lstStyle/>
          <a:p>
            <a:r>
              <a:rPr lang="en-GB" dirty="0"/>
              <a:t>With </a:t>
            </a:r>
            <a:r>
              <a:rPr lang="en-GB" dirty="0" err="1"/>
              <a:t>Sinric</a:t>
            </a:r>
            <a:r>
              <a:rPr lang="en-GB" dirty="0"/>
              <a:t> Pro, you can </a:t>
            </a:r>
            <a:r>
              <a:rPr lang="en-GB" b="1" dirty="0"/>
              <a:t>connect your IOT development </a:t>
            </a:r>
            <a:r>
              <a:rPr lang="en-GB" b="1" dirty="0" smtClean="0"/>
              <a:t>board Esp32 </a:t>
            </a:r>
            <a:r>
              <a:rPr lang="en-GB" b="1" dirty="0"/>
              <a:t>to </a:t>
            </a:r>
            <a:r>
              <a:rPr lang="en-GB" b="1" dirty="0" smtClean="0"/>
              <a:t>Alexa or Google Home </a:t>
            </a:r>
            <a:r>
              <a:rPr lang="en-GB" b="1" dirty="0" err="1" smtClean="0"/>
              <a:t>Appilications</a:t>
            </a:r>
            <a:r>
              <a:rPr lang="en-GB" dirty="0"/>
              <a:t> with a reliable skill - No more </a:t>
            </a:r>
            <a:r>
              <a:rPr lang="en-GB" dirty="0" err="1"/>
              <a:t>glitchy</a:t>
            </a:r>
            <a:r>
              <a:rPr lang="en-GB" dirty="0"/>
              <a:t> emulation. ... From the </a:t>
            </a:r>
            <a:r>
              <a:rPr lang="en-GB" dirty="0" smtClean="0"/>
              <a:t>Google Home </a:t>
            </a:r>
            <a:r>
              <a:rPr lang="en-GB" dirty="0"/>
              <a:t>app or dashboard, Install &amp; Enable the "</a:t>
            </a:r>
            <a:r>
              <a:rPr lang="en-GB" dirty="0" err="1"/>
              <a:t>Sinric</a:t>
            </a:r>
            <a:r>
              <a:rPr lang="en-GB" dirty="0"/>
              <a:t> Pro" Smart Home Skill 4. Create a new device </a:t>
            </a:r>
            <a:r>
              <a:rPr lang="en-GB" dirty="0" err="1"/>
              <a:t>eg</a:t>
            </a:r>
            <a:r>
              <a:rPr lang="en-GB" dirty="0"/>
              <a:t>: TV. Note the authorization token, signing key, and device-ID for your new device.</a:t>
            </a:r>
            <a:endParaRPr lang="en-GB" dirty="0"/>
          </a:p>
        </p:txBody>
      </p:sp>
      <p:pic>
        <p:nvPicPr>
          <p:cNvPr id="4" name="Picture 3"/>
          <p:cNvPicPr>
            <a:picLocks noChangeAspect="1"/>
          </p:cNvPicPr>
          <p:nvPr/>
        </p:nvPicPr>
        <p:blipFill rotWithShape="1">
          <a:blip r:embed="rId1">
            <a:extLst>
              <a:ext uri="{28A0092B-C50C-407E-A947-70E740481C1C}">
                <a14:useLocalDpi xmlns:a14="http://schemas.microsoft.com/office/drawing/2010/main" val="0"/>
              </a:ext>
            </a:extLst>
          </a:blip>
          <a:srcRect l="23637" t="45852" r="57386" b="34340"/>
          <a:stretch>
            <a:fillRect/>
          </a:stretch>
        </p:blipFill>
        <p:spPr>
          <a:xfrm>
            <a:off x="7989570" y="2868929"/>
            <a:ext cx="3486150" cy="204576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Block Diagram</a:t>
            </a:r>
            <a:r>
              <a:rPr lang="en-IN" altLang="en-GB" dirty="0" smtClean="0"/>
              <a:t> or Work Flow</a:t>
            </a:r>
            <a:endParaRPr lang="en-IN" altLang="en-GB" dirty="0" smtClean="0"/>
          </a:p>
        </p:txBody>
      </p:sp>
      <p:pic>
        <p:nvPicPr>
          <p:cNvPr id="4" name="Content Placeholder 3"/>
          <p:cNvPicPr>
            <a:picLocks noGrp="1" noChangeAspect="1"/>
          </p:cNvPicPr>
          <p:nvPr>
            <p:ph idx="1"/>
          </p:nvPr>
        </p:nvPicPr>
        <p:blipFill rotWithShape="1">
          <a:blip r:embed="rId1">
            <a:extLst>
              <a:ext uri="{28A0092B-C50C-407E-A947-70E740481C1C}">
                <a14:useLocalDpi xmlns:a14="http://schemas.microsoft.com/office/drawing/2010/main" val="0"/>
              </a:ext>
            </a:extLst>
          </a:blip>
          <a:srcRect l="69047" t="29342" r="16763" b="26533"/>
          <a:stretch>
            <a:fillRect/>
          </a:stretch>
        </p:blipFill>
        <p:spPr>
          <a:xfrm>
            <a:off x="6679191" y="2807537"/>
            <a:ext cx="939940" cy="1643285"/>
          </a:xfrm>
          <a:prstGeom prst="rect">
            <a:avLst/>
          </a:prstGeom>
        </p:spPr>
      </p:pic>
      <p:sp>
        <p:nvSpPr>
          <p:cNvPr id="5" name="Rectangle 4"/>
          <p:cNvSpPr/>
          <p:nvPr/>
        </p:nvSpPr>
        <p:spPr>
          <a:xfrm>
            <a:off x="7595862" y="3201482"/>
            <a:ext cx="590226" cy="923330"/>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1028" name="Picture 4" descr="Arduino IDE Reviews 2022: Details, Pricing, &amp;amp; Features | G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9464" y="2935194"/>
            <a:ext cx="2773153" cy="145590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63751" t="41111" r="12083" b="51930"/>
          <a:stretch>
            <a:fillRect/>
          </a:stretch>
        </p:blipFill>
        <p:spPr>
          <a:xfrm>
            <a:off x="5268872" y="3628443"/>
            <a:ext cx="1280016" cy="207241"/>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63751" t="41111" r="12083" b="51930"/>
          <a:stretch>
            <a:fillRect/>
          </a:stretch>
        </p:blipFill>
        <p:spPr>
          <a:xfrm>
            <a:off x="9420371" y="3627509"/>
            <a:ext cx="1151490" cy="186432"/>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19146" t="3579" r="22097" b="7533"/>
          <a:stretch>
            <a:fillRect/>
          </a:stretch>
        </p:blipFill>
        <p:spPr>
          <a:xfrm>
            <a:off x="10832467" y="2953139"/>
            <a:ext cx="891540" cy="1348740"/>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23638" t="49357" r="59251" b="39481"/>
          <a:stretch>
            <a:fillRect/>
          </a:stretch>
        </p:blipFill>
        <p:spPr>
          <a:xfrm>
            <a:off x="2920888" y="3319388"/>
            <a:ext cx="2227401" cy="816854"/>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63751" t="41111" r="12083" b="51930"/>
          <a:stretch>
            <a:fillRect/>
          </a:stretch>
        </p:blipFill>
        <p:spPr>
          <a:xfrm>
            <a:off x="1661361" y="3663147"/>
            <a:ext cx="1194376" cy="193376"/>
          </a:xfrm>
          <a:prstGeom prst="rect">
            <a:avLst/>
          </a:prstGeom>
        </p:spPr>
      </p:pic>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l="15956" t="36151" r="24372"/>
          <a:stretch>
            <a:fillRect/>
          </a:stretch>
        </p:blipFill>
        <p:spPr>
          <a:xfrm>
            <a:off x="257292" y="3093291"/>
            <a:ext cx="1245870" cy="133308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GB"/>
              <a:t>Circuit Diagram</a:t>
            </a:r>
            <a:endParaRPr lang="en-IN" altLang="en-GB"/>
          </a:p>
        </p:txBody>
      </p:sp>
      <p:pic>
        <p:nvPicPr>
          <p:cNvPr id="4" name="Content Placeholder 3"/>
          <p:cNvPicPr>
            <a:picLocks noChangeAspect="1"/>
          </p:cNvPicPr>
          <p:nvPr>
            <p:ph idx="1"/>
          </p:nvPr>
        </p:nvPicPr>
        <p:blipFill>
          <a:blip r:embed="rId1"/>
          <a:stretch>
            <a:fillRect/>
          </a:stretch>
        </p:blipFill>
        <p:spPr>
          <a:xfrm rot="5400000">
            <a:off x="3688715" y="149860"/>
            <a:ext cx="4073525" cy="8210550"/>
          </a:xfrm>
          <a:prstGeom prst="rect">
            <a:avLst/>
          </a:prstGeom>
        </p:spPr>
      </p:pic>
    </p:spTree>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Berlin</Template>
  <TotalTime>0</TotalTime>
  <Words>2181</Words>
  <Application>WPS Presentation</Application>
  <PresentationFormat>Widescreen</PresentationFormat>
  <Paragraphs>54</Paragraphs>
  <Slides>12</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12</vt:i4>
      </vt:variant>
    </vt:vector>
  </HeadingPairs>
  <TitlesOfParts>
    <vt:vector size="20" baseType="lpstr">
      <vt:lpstr>Arial</vt:lpstr>
      <vt:lpstr>SimSun</vt:lpstr>
      <vt:lpstr>Wingdings</vt:lpstr>
      <vt:lpstr>Trebuchet MS</vt:lpstr>
      <vt:lpstr>Microsoft YaHei</vt:lpstr>
      <vt:lpstr>Arial Unicode MS</vt:lpstr>
      <vt:lpstr>Calibri</vt:lpstr>
      <vt:lpstr>Berlin</vt:lpstr>
      <vt:lpstr>IOT BASED SMART HOME  USING ESP32		       </vt:lpstr>
      <vt:lpstr>Abstract</vt:lpstr>
      <vt:lpstr>COMPONENTS</vt:lpstr>
      <vt:lpstr>Softwares and Apps</vt:lpstr>
      <vt:lpstr>ESP32</vt:lpstr>
      <vt:lpstr>4 Channel Relay Module</vt:lpstr>
      <vt:lpstr>Sinric Pro</vt:lpstr>
      <vt:lpstr>Block Diagram</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BASED SMART HOME  USING ESP32</dc:title>
  <dc:creator>Sri...🤓; rishitha anumolu</dc:creator>
  <cp:lastModifiedBy>chand</cp:lastModifiedBy>
  <cp:revision>13</cp:revision>
  <dcterms:created xsi:type="dcterms:W3CDTF">2022-02-28T03:59:00Z</dcterms:created>
  <dcterms:modified xsi:type="dcterms:W3CDTF">2022-04-14T10:40:55Z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D43DD31235384E0E8C3C66F17D3AA210</vt:lpwstr>
  </property>
  <property fmtid="{D5CDD505-2E9C-101B-9397-08002B2CF9AE}" pid="3" name="KSOProductBuildVer">
    <vt:lpwstr>1033-11.2.0.11074</vt:lpwstr>
  </property>
</Properties>
</file>